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59" r:id="rId3"/>
    <p:sldId id="262" r:id="rId4"/>
    <p:sldId id="264" r:id="rId5"/>
    <p:sldId id="265" r:id="rId6"/>
    <p:sldId id="267" r:id="rId7"/>
    <p:sldId id="261" r:id="rId8"/>
    <p:sldId id="269" r:id="rId9"/>
    <p:sldId id="270" r:id="rId10"/>
    <p:sldId id="271" r:id="rId11"/>
    <p:sldId id="268" r:id="rId12"/>
    <p:sldId id="273" r:id="rId13"/>
    <p:sldId id="277" r:id="rId14"/>
    <p:sldId id="274" r:id="rId15"/>
    <p:sldId id="281" r:id="rId16"/>
    <p:sldId id="282" r:id="rId17"/>
    <p:sldId id="284" r:id="rId18"/>
    <p:sldId id="283" r:id="rId19"/>
    <p:sldId id="278" r:id="rId20"/>
    <p:sldId id="280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815B74-8885-485B-94EC-8C5C3F553ABC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A052C37-3F60-4317-9209-67B426D96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004C0E-9B29-48E5-93EA-D2C435B4F6B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71A7F-DE0F-4E11-82B6-4EAB1F3161CC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276D6-5ADF-4E32-BBA8-59B1C90FA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F4EE6-F260-44FF-BF64-D8E4E6533B97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42FD0-0E06-4330-8DAC-DB180ADA8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01D8-0AA5-4F9A-81DD-C8E7327496D6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2D08E-40D6-4A4D-B858-66B6BDAE37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3C3A6-3123-4701-B309-99F37A93E4DB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FABA3-F7AF-4ACA-914A-AD14C3E89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FC674-21E8-419A-B696-7FECE42D1906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67160-7537-4DA5-BE71-7FF06F89C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17BE8-CCCF-4704-BC3E-133BF30CB2CD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FEE04-C4F0-4B4D-B826-44CFC434FA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95967-9527-4320-828B-3266D271D392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52C93-8E9A-4CCC-91F3-F2D027419D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101C3-4B28-4752-91AE-46A82E11164F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40EA-5733-425E-A319-1652AFE8F4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1A4DD-38D3-47A1-9AAE-858D172E6EE3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DFE11-716E-4980-8268-0EC6E9A544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54C23-8D62-4486-87B2-627C72654EE9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C17E8-0149-4C43-8970-62E395745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0DB1A-FA64-4945-A979-6DD1262EF8F2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5A1FF-8ACD-4AC1-B239-2230514871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0AAE50-CA47-441C-AEA5-EA3812098BFC}" type="datetimeFigureOut">
              <a:rPr lang="ru-RU"/>
              <a:pPr>
                <a:defRPr/>
              </a:pPr>
              <a:t>10.02.2016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321253-3ACE-49AE-912D-9993289A2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07" r:id="rId4"/>
    <p:sldLayoutId id="2147483711" r:id="rId5"/>
    <p:sldLayoutId id="2147483706" r:id="rId6"/>
    <p:sldLayoutId id="2147483712" r:id="rId7"/>
    <p:sldLayoutId id="2147483713" r:id="rId8"/>
    <p:sldLayoutId id="2147483714" r:id="rId9"/>
    <p:sldLayoutId id="2147483705" r:id="rId10"/>
    <p:sldLayoutId id="2147483715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2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5.wav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chip\Рабочий стол\музей хліба\фото\IMG_06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500306"/>
            <a:ext cx="6929486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3627" y="16466"/>
            <a:ext cx="7705626" cy="144688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8000" b="1" i="1" dirty="0" smtClean="0"/>
              <a:t>Музей Хліба </a:t>
            </a:r>
            <a:r>
              <a:rPr lang="uk-UA" sz="8000" b="1" i="1" dirty="0" err="1" smtClean="0"/>
              <a:t>“Перевесло”</a:t>
            </a:r>
            <a:endParaRPr lang="ru-RU" sz="80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5572125"/>
            <a:ext cx="7929563" cy="1038225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uk-UA" sz="2200" i="1" dirty="0" smtClean="0">
                <a:solidFill>
                  <a:srgbClr val="443329"/>
                </a:solidFill>
                <a:latin typeface="Constantia" pitchFamily="18" charset="0"/>
              </a:rPr>
              <a:t>Загальноосвітній навчальний заклад І – ІІІ ст. </a:t>
            </a:r>
          </a:p>
          <a:p>
            <a:pPr algn="ctr">
              <a:lnSpc>
                <a:spcPct val="80000"/>
              </a:lnSpc>
            </a:pPr>
            <a:r>
              <a:rPr lang="uk-UA" sz="2200" i="1" dirty="0" err="1" smtClean="0">
                <a:solidFill>
                  <a:srgbClr val="443329"/>
                </a:solidFill>
                <a:latin typeface="Constantia" pitchFamily="18" charset="0"/>
              </a:rPr>
              <a:t>“Середня</a:t>
            </a:r>
            <a:r>
              <a:rPr lang="uk-UA" sz="2200" i="1" dirty="0" smtClean="0">
                <a:solidFill>
                  <a:srgbClr val="443329"/>
                </a:solidFill>
                <a:latin typeface="Constantia" pitchFamily="18" charset="0"/>
              </a:rPr>
              <a:t> загальноосвітня школа № 262”</a:t>
            </a:r>
          </a:p>
          <a:p>
            <a:pPr algn="ctr">
              <a:lnSpc>
                <a:spcPct val="80000"/>
              </a:lnSpc>
            </a:pPr>
            <a:r>
              <a:rPr lang="uk-UA" sz="2200" i="1" dirty="0" smtClean="0">
                <a:solidFill>
                  <a:srgbClr val="443329"/>
                </a:solidFill>
                <a:latin typeface="Constantia" pitchFamily="18" charset="0"/>
              </a:rPr>
              <a:t>Подільського району м. Києва</a:t>
            </a:r>
            <a:endParaRPr lang="ru-RU" sz="2200" i="1" dirty="0" smtClean="0">
              <a:solidFill>
                <a:srgbClr val="443329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slow" advClick="0" advTm="16000">
    <p:split orient="vert"/>
    <p:sndAc>
      <p:stSnd>
        <p:snd r:embed="rId2" name="Новая запись 2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ound1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58246" cy="84124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i="1" dirty="0" smtClean="0">
                <a:solidFill>
                  <a:schemeClr val="tx1"/>
                </a:solidFill>
                <a:latin typeface="Constantia" pitchFamily="18" charset="0"/>
              </a:rPr>
              <a:t>Жнива   скорботи</a:t>
            </a:r>
            <a:endParaRPr lang="ru-RU" sz="6000" i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4" name="Рисунок 3" descr="C:\Documents and Settings\chip\Рабочий стол\музей хліба\фото\100_5263.JPG"/>
          <p:cNvPicPr/>
          <p:nvPr/>
        </p:nvPicPr>
        <p:blipFill>
          <a:blip r:embed="rId4" cstate="print"/>
          <a:srcRect l="12927" r="24529"/>
          <a:stretch>
            <a:fillRect/>
          </a:stretch>
        </p:blipFill>
        <p:spPr bwMode="auto">
          <a:xfrm rot="16200000">
            <a:off x="3107521" y="1107265"/>
            <a:ext cx="2857520" cy="8215370"/>
          </a:xfrm>
          <a:prstGeom prst="snip2SameRect">
            <a:avLst>
              <a:gd name="adj1" fmla="val 0"/>
              <a:gd name="adj2" fmla="val 25807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 descr="C:\Documents and Settings\chip\Рабочий стол\музей хліба\фото\100_5259.JPG"/>
          <p:cNvPicPr/>
          <p:nvPr/>
        </p:nvPicPr>
        <p:blipFill>
          <a:blip r:embed="rId5" cstate="print"/>
          <a:srcRect t="5271" b="13026"/>
          <a:stretch>
            <a:fillRect/>
          </a:stretch>
        </p:blipFill>
        <p:spPr bwMode="auto">
          <a:xfrm>
            <a:off x="4786314" y="1214422"/>
            <a:ext cx="3898907" cy="2214578"/>
          </a:xfrm>
          <a:prstGeom prst="foldedCorner">
            <a:avLst>
              <a:gd name="adj" fmla="val 19330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C:\Documents and Settings\chip\Рабочий стол\музей хліба\фото\100_5260.JPG"/>
          <p:cNvPicPr/>
          <p:nvPr/>
        </p:nvPicPr>
        <p:blipFill>
          <a:blip r:embed="rId6">
            <a:lum/>
          </a:blip>
          <a:srcRect l="36077" t="77571" r="45804" b="7257"/>
          <a:stretch>
            <a:fillRect/>
          </a:stretch>
        </p:blipFill>
        <p:spPr bwMode="auto">
          <a:xfrm>
            <a:off x="285720" y="1214422"/>
            <a:ext cx="3857652" cy="2357454"/>
          </a:xfrm>
          <a:prstGeom prst="horizontalScroll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 advClick="0" advTm="13000">
    <p:sndAc>
      <p:stSnd>
        <p:snd r:embed="rId2" name="Новая запись 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99098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 descr="C:\Documents and Settings\chip\Рабочий стол\музей хліба\фото\100_5311.JPG"/>
          <p:cNvPicPr/>
          <p:nvPr/>
        </p:nvPicPr>
        <p:blipFill>
          <a:blip r:embed="rId3" cstate="print"/>
          <a:srcRect l="23089" t="1709" r="32175" b="5128"/>
          <a:stretch>
            <a:fillRect/>
          </a:stretch>
        </p:blipFill>
        <p:spPr bwMode="auto">
          <a:xfrm>
            <a:off x="1928794" y="1000108"/>
            <a:ext cx="5214974" cy="5857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86808" cy="84124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400" i="1" dirty="0" smtClean="0">
                <a:solidFill>
                  <a:schemeClr val="tx1"/>
                </a:solidFill>
                <a:latin typeface="Constantia" pitchFamily="18" charset="0"/>
              </a:rPr>
              <a:t>Хліб – всьому голова</a:t>
            </a:r>
            <a:endParaRPr lang="ru-RU" sz="5400" i="1" dirty="0">
              <a:solidFill>
                <a:schemeClr val="tx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 descr="C:\Documents and Settings\chip\Рабочий стол\музей хліба\фото\100_5255.JPG"/>
          <p:cNvPicPr/>
          <p:nvPr/>
        </p:nvPicPr>
        <p:blipFill>
          <a:blip r:embed="rId4" cstate="print">
            <a:lum bright="10000" contrast="30000"/>
          </a:blip>
          <a:srcRect l="19091" t="14461" r="16546" b="10368"/>
          <a:stretch>
            <a:fillRect/>
          </a:stretch>
        </p:blipFill>
        <p:spPr bwMode="auto">
          <a:xfrm>
            <a:off x="0" y="0"/>
            <a:ext cx="4286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 descr="C:\Documents and Settings\chip\Рабочий стол\музей хліба\фото\100_5288.JPG"/>
          <p:cNvPicPr>
            <a:picLocks noChangeAspect="1" noChangeArrowheads="1"/>
          </p:cNvPicPr>
          <p:nvPr/>
        </p:nvPicPr>
        <p:blipFill>
          <a:blip r:embed="rId5"/>
          <a:srcRect l="3410" t="6544" r="66711" b="46364"/>
          <a:stretch>
            <a:fillRect/>
          </a:stretch>
        </p:blipFill>
        <p:spPr bwMode="auto">
          <a:xfrm>
            <a:off x="4500563" y="3357563"/>
            <a:ext cx="23574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chip\Рабочий стол\музей хліба\фото\100_5288.JPG"/>
          <p:cNvPicPr>
            <a:picLocks noChangeAspect="1" noChangeArrowheads="1"/>
          </p:cNvPicPr>
          <p:nvPr/>
        </p:nvPicPr>
        <p:blipFill>
          <a:blip r:embed="rId6"/>
          <a:srcRect l="80627" t="12373" r="1228" b="36772"/>
          <a:stretch>
            <a:fillRect/>
          </a:stretch>
        </p:blipFill>
        <p:spPr bwMode="auto">
          <a:xfrm>
            <a:off x="7215188" y="3357563"/>
            <a:ext cx="17145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chip\Рабочий стол\музей хліба\фото\100_5288.JPG"/>
          <p:cNvPicPr>
            <a:picLocks noChangeAspect="1" noChangeArrowheads="1"/>
          </p:cNvPicPr>
          <p:nvPr/>
        </p:nvPicPr>
        <p:blipFill>
          <a:blip r:embed="rId7"/>
          <a:srcRect l="32469" t="19106" r="19781" b="36681"/>
          <a:stretch>
            <a:fillRect/>
          </a:stretch>
        </p:blipFill>
        <p:spPr bwMode="auto">
          <a:xfrm>
            <a:off x="4500563" y="214313"/>
            <a:ext cx="42862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7000">
    <p:sndAc>
      <p:stSnd>
        <p:snd r:embed="rId2" name="Новая запись 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72560" cy="84124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i="1" dirty="0" smtClean="0">
                <a:solidFill>
                  <a:schemeClr val="tx1"/>
                </a:solidFill>
                <a:latin typeface="Constantia" pitchFamily="18" charset="0"/>
              </a:rPr>
              <a:t>Світ  мистецтва</a:t>
            </a:r>
            <a:endParaRPr lang="ru-RU" sz="6000" i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3074" name="Picture 2" descr="C:\Documents and Settings\chip\Рабочий стол\музей хліба\БУКЛЕТ\DSCN458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125538"/>
            <a:ext cx="8643938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>
    <p:sndAc>
      <p:stSnd>
        <p:snd r:embed="rId2" name="Новая запись 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997" y="269853"/>
            <a:ext cx="7913586" cy="84124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i="1" dirty="0" smtClean="0">
                <a:solidFill>
                  <a:schemeClr val="tx1"/>
                </a:solidFill>
                <a:latin typeface="Constantia" pitchFamily="18" charset="0"/>
              </a:rPr>
              <a:t>Світ   мистецтва</a:t>
            </a:r>
            <a:endParaRPr lang="ru-RU" sz="6000" i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4" name="Рисунок 3" descr="C:\Documents and Settings\chip\Рабочий стол\музей хліба\БУКЛЕТ\DSCN4570.JPG"/>
          <p:cNvPicPr/>
          <p:nvPr/>
        </p:nvPicPr>
        <p:blipFill>
          <a:blip r:embed="rId3"/>
          <a:srcRect l="3509" t="203" r="54379" b="9959"/>
          <a:stretch>
            <a:fillRect/>
          </a:stretch>
        </p:blipFill>
        <p:spPr bwMode="auto">
          <a:xfrm>
            <a:off x="4500562" y="1857364"/>
            <a:ext cx="3643338" cy="478634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 descr="C:\Documents and Settings\chip\Рабочий стол\музей хліба\БУКЛЕТ\DSCN4570.JPG"/>
          <p:cNvPicPr/>
          <p:nvPr/>
        </p:nvPicPr>
        <p:blipFill>
          <a:blip r:embed="rId3"/>
          <a:srcRect l="54623" t="407" r="4791" b="11179"/>
          <a:stretch>
            <a:fillRect/>
          </a:stretch>
        </p:blipFill>
        <p:spPr bwMode="auto">
          <a:xfrm>
            <a:off x="609572" y="1287447"/>
            <a:ext cx="3714776" cy="49292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591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997" y="-46060"/>
            <a:ext cx="8072494" cy="84124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i="1" dirty="0" smtClean="0">
                <a:solidFill>
                  <a:schemeClr val="tx1"/>
                </a:solidFill>
                <a:latin typeface="Constantia" pitchFamily="18" charset="0"/>
              </a:rPr>
              <a:t>Світ   мистецтва</a:t>
            </a:r>
            <a:endParaRPr lang="ru-RU" sz="6000" i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1026" name="Picture 2" descr="C:\Documents and Settings\chip\Рабочий стол\музей хліба\фото\100_5270.JPG"/>
          <p:cNvPicPr>
            <a:picLocks noChangeAspect="1" noChangeArrowheads="1"/>
          </p:cNvPicPr>
          <p:nvPr/>
        </p:nvPicPr>
        <p:blipFill>
          <a:blip r:embed="rId3"/>
          <a:srcRect b="13870"/>
          <a:stretch>
            <a:fillRect/>
          </a:stretch>
        </p:blipFill>
        <p:spPr bwMode="auto">
          <a:xfrm>
            <a:off x="611188" y="1125538"/>
            <a:ext cx="8072437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913586" cy="84124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i="1" dirty="0" smtClean="0">
                <a:solidFill>
                  <a:schemeClr val="tx1"/>
                </a:solidFill>
                <a:latin typeface="Constantia" pitchFamily="18" charset="0"/>
              </a:rPr>
              <a:t>Світ   мистецтва</a:t>
            </a:r>
            <a:endParaRPr lang="ru-RU" sz="6000" i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2051" name="Picture 3" descr="C:\Documents and Settings\chip\Рабочий стол\музей хліба\100OLYMP\PB220023.JPG"/>
          <p:cNvPicPr>
            <a:picLocks noChangeAspect="1" noChangeArrowheads="1"/>
          </p:cNvPicPr>
          <p:nvPr/>
        </p:nvPicPr>
        <p:blipFill>
          <a:blip r:embed="rId3" cstate="print"/>
          <a:srcRect l="3591" t="4388" r="3033" b="3050"/>
          <a:stretch>
            <a:fillRect/>
          </a:stretch>
        </p:blipFill>
        <p:spPr bwMode="auto">
          <a:xfrm>
            <a:off x="2357422" y="4000504"/>
            <a:ext cx="3170337" cy="2357430"/>
          </a:xfrm>
          <a:prstGeom prst="rect">
            <a:avLst/>
          </a:prstGeom>
          <a:noFill/>
          <a:scene3d>
            <a:camera prst="obliqueTopRight"/>
            <a:lightRig rig="threePt" dir="t"/>
          </a:scene3d>
          <a:sp3d>
            <a:bevelT w="139700" h="139700" prst="divot"/>
          </a:sp3d>
        </p:spPr>
      </p:pic>
      <p:pic>
        <p:nvPicPr>
          <p:cNvPr id="2053" name="Picture 5" descr="C:\Documents and Settings\chip\Рабочий стол\музей хліба\100OLYMP\PB220024.JPG"/>
          <p:cNvPicPr>
            <a:picLocks noChangeAspect="1" noChangeArrowheads="1"/>
          </p:cNvPicPr>
          <p:nvPr/>
        </p:nvPicPr>
        <p:blipFill>
          <a:blip r:embed="rId4" cstate="print"/>
          <a:srcRect l="12379" t="5806" r="3728" b="4542"/>
          <a:stretch>
            <a:fillRect/>
          </a:stretch>
        </p:blipFill>
        <p:spPr bwMode="auto">
          <a:xfrm rot="5400000">
            <a:off x="2200205" y="3943407"/>
            <a:ext cx="3025315" cy="242513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sp3d>
            <a:bevelT prst="convex"/>
          </a:sp3d>
        </p:spPr>
      </p:pic>
      <p:pic>
        <p:nvPicPr>
          <p:cNvPr id="2054" name="Picture 6" descr="C:\Documents and Settings\chip\Рабочий стол\музей хліба\100OLYMP\PB220028.JPG"/>
          <p:cNvPicPr>
            <a:picLocks noChangeAspect="1" noChangeArrowheads="1"/>
          </p:cNvPicPr>
          <p:nvPr/>
        </p:nvPicPr>
        <p:blipFill>
          <a:blip r:embed="rId5"/>
          <a:srcRect l="10638" t="8333" r="3200" b="5058"/>
          <a:stretch>
            <a:fillRect/>
          </a:stretch>
        </p:blipFill>
        <p:spPr bwMode="auto">
          <a:xfrm rot="5219992">
            <a:off x="228600" y="4454526"/>
            <a:ext cx="2536825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Documents and Settings\chip\Рабочий стол\музей хліба\100OLYMP\PB220027.JPG"/>
          <p:cNvPicPr>
            <a:picLocks noChangeAspect="1" noChangeArrowheads="1"/>
          </p:cNvPicPr>
          <p:nvPr/>
        </p:nvPicPr>
        <p:blipFill>
          <a:blip r:embed="rId6" cstate="print"/>
          <a:srcRect l="19341" t="13916" r="11675" b="12937"/>
          <a:stretch>
            <a:fillRect/>
          </a:stretch>
        </p:blipFill>
        <p:spPr bwMode="auto">
          <a:xfrm>
            <a:off x="2428860" y="4500570"/>
            <a:ext cx="2694473" cy="2143139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bliqueTopRight"/>
            <a:lightRig rig="harsh" dir="t">
              <a:rot lat="0" lon="0" rev="3000000"/>
            </a:lightRig>
          </a:scene3d>
          <a:sp3d extrusionH="254000" contourW="19050">
            <a:bevelT w="82550" h="44450" prst="artDeco"/>
            <a:bevelB w="82550" h="44450" prst="angle"/>
            <a:contourClr>
              <a:srgbClr val="FFFFFF"/>
            </a:contourClr>
          </a:sp3d>
        </p:spPr>
      </p:pic>
      <p:pic>
        <p:nvPicPr>
          <p:cNvPr id="2050" name="Picture 2" descr="C:\Documents and Settings\chip\Рабочий стол\музей хліба\фото\100_5301.JPG"/>
          <p:cNvPicPr>
            <a:picLocks noChangeAspect="1" noChangeArrowheads="1"/>
          </p:cNvPicPr>
          <p:nvPr/>
        </p:nvPicPr>
        <p:blipFill>
          <a:blip r:embed="rId7" cstate="print"/>
          <a:srcRect l="6141" t="3123" r="1750" b="19102"/>
          <a:stretch>
            <a:fillRect/>
          </a:stretch>
        </p:blipFill>
        <p:spPr bwMode="auto">
          <a:xfrm>
            <a:off x="214282" y="3576338"/>
            <a:ext cx="5643570" cy="3281662"/>
          </a:xfrm>
          <a:prstGeom prst="cube">
            <a:avLst/>
          </a:prstGeom>
          <a:noFill/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3.33333E-6 -0.396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9468 L 0.00833 -0.4699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3 -0.10741 L 0.39323 -0.356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14 0.03889 L 0.36614 0.038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746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C:\Documents and Settings\chip\Рабочий стол\музей хліба\БУКЛЕТ\DSCN4567.JPG"/>
          <p:cNvPicPr>
            <a:picLocks noChangeAspect="1" noChangeArrowheads="1"/>
          </p:cNvPicPr>
          <p:nvPr/>
        </p:nvPicPr>
        <p:blipFill>
          <a:blip r:embed="rId4"/>
          <a:srcRect l="18311" t="7629" r="10735"/>
          <a:stretch>
            <a:fillRect/>
          </a:stretch>
        </p:blipFill>
        <p:spPr bwMode="auto">
          <a:xfrm>
            <a:off x="0" y="-31750"/>
            <a:ext cx="9324975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9000">
    <p:sndAc>
      <p:stSnd>
        <p:snd r:embed="rId2" name="Новая запись 8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chip\Рабочий стол\музей хліба\фото\100_5315.JPG"/>
          <p:cNvPicPr>
            <a:picLocks noChangeAspect="1" noChangeArrowheads="1"/>
          </p:cNvPicPr>
          <p:nvPr/>
        </p:nvPicPr>
        <p:blipFill>
          <a:blip r:embed="rId3" cstate="print"/>
          <a:srcRect l="14191" t="13066" b="2733"/>
          <a:stretch>
            <a:fillRect/>
          </a:stretch>
        </p:blipFill>
        <p:spPr bwMode="auto">
          <a:xfrm rot="895299">
            <a:off x="1881173" y="1918086"/>
            <a:ext cx="4247354" cy="3409859"/>
          </a:xfrm>
          <a:prstGeom prst="flowChartDelay">
            <a:avLst/>
          </a:prstGeom>
          <a:noFill/>
          <a:effectLst>
            <a:softEdge rad="63500"/>
          </a:effectLst>
        </p:spPr>
      </p:pic>
      <p:pic>
        <p:nvPicPr>
          <p:cNvPr id="7" name="Рисунок 6" descr="C:\Documents and Settings\chip\Рабочий стол\музей хліба\фото\100_5302.JPG"/>
          <p:cNvPicPr/>
          <p:nvPr/>
        </p:nvPicPr>
        <p:blipFill>
          <a:blip r:embed="rId4"/>
          <a:srcRect l="57906" t="16706" r="14131" b="56000"/>
          <a:stretch>
            <a:fillRect/>
          </a:stretch>
        </p:blipFill>
        <p:spPr bwMode="auto">
          <a:xfrm>
            <a:off x="0" y="928670"/>
            <a:ext cx="3071770" cy="2857520"/>
          </a:xfrm>
          <a:prstGeom prst="can">
            <a:avLst>
              <a:gd name="adj" fmla="val 7685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8" name="Рисунок 7" descr="C:\Documents and Settings\chip\Рабочий стол\музей хліба\БУКЛЕТ\DSCN4567.JPG"/>
          <p:cNvPicPr/>
          <p:nvPr/>
        </p:nvPicPr>
        <p:blipFill>
          <a:blip r:embed="rId5"/>
          <a:srcRect l="59314" t="39546" r="15258" b="30943"/>
          <a:stretch>
            <a:fillRect/>
          </a:stretch>
        </p:blipFill>
        <p:spPr bwMode="auto">
          <a:xfrm>
            <a:off x="4643406" y="1071546"/>
            <a:ext cx="450059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w="114300" prst="artDeco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58204" cy="84124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i="1" dirty="0" smtClean="0">
                <a:solidFill>
                  <a:schemeClr val="tx1"/>
                </a:solidFill>
                <a:latin typeface="Constantia" pitchFamily="18" charset="0"/>
              </a:rPr>
              <a:t>Подарунки музею</a:t>
            </a:r>
            <a:endParaRPr lang="ru-RU" sz="6000" i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32771" name="Picture 2" descr="C:\Documents and Settings\chip\Рабочий стол\музей хліба\фото\100_5312.JPG"/>
          <p:cNvPicPr>
            <a:picLocks noChangeAspect="1" noChangeArrowheads="1"/>
          </p:cNvPicPr>
          <p:nvPr/>
        </p:nvPicPr>
        <p:blipFill>
          <a:blip r:embed="rId6"/>
          <a:srcRect t="15889" b="24068"/>
          <a:stretch>
            <a:fillRect/>
          </a:stretch>
        </p:blipFill>
        <p:spPr bwMode="auto">
          <a:xfrm>
            <a:off x="0" y="4786312"/>
            <a:ext cx="85725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58204" cy="84124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800" i="1" dirty="0" smtClean="0">
                <a:solidFill>
                  <a:schemeClr val="tx1"/>
                </a:solidFill>
                <a:latin typeface="Constantia" pitchFamily="18" charset="0"/>
              </a:rPr>
              <a:t>Від зернини до хлібини</a:t>
            </a:r>
            <a:endParaRPr lang="ru-RU" sz="4800" i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7" name="Рисунок 6" descr="D:\old\Рабочий стол\фото школа\хлебзавод\IMG_0390.JPG"/>
          <p:cNvPicPr/>
          <p:nvPr/>
        </p:nvPicPr>
        <p:blipFill>
          <a:blip r:embed="rId4" cstate="print"/>
          <a:srcRect l="3333" t="4545" r="6667" b="13637"/>
          <a:stretch>
            <a:fillRect/>
          </a:stretch>
        </p:blipFill>
        <p:spPr bwMode="auto">
          <a:xfrm>
            <a:off x="6643702" y="1142984"/>
            <a:ext cx="1928826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 descr="D:\old\Рабочий стол\фото школа\хлебзавод\IMG_0372.JPG"/>
          <p:cNvPicPr/>
          <p:nvPr/>
        </p:nvPicPr>
        <p:blipFill>
          <a:blip r:embed="rId5" cstate="print"/>
          <a:srcRect t="22615"/>
          <a:stretch>
            <a:fillRect/>
          </a:stretch>
        </p:blipFill>
        <p:spPr bwMode="auto">
          <a:xfrm>
            <a:off x="4214810" y="3571876"/>
            <a:ext cx="221457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2" name="Рисунок 11" descr="D:\old\Рабочий стол\фото школа\хлебзавод\IMG_037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4714884"/>
            <a:ext cx="2286016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3" name="Рисунок 12" descr="D:\old\Рабочий стол\фото школа\хлебзавод\IMG_0370.JPG"/>
          <p:cNvPicPr/>
          <p:nvPr/>
        </p:nvPicPr>
        <p:blipFill>
          <a:blip r:embed="rId7" cstate="print"/>
          <a:srcRect l="10561" t="38214" b="21448"/>
          <a:stretch>
            <a:fillRect/>
          </a:stretch>
        </p:blipFill>
        <p:spPr bwMode="auto">
          <a:xfrm>
            <a:off x="2071670" y="5745051"/>
            <a:ext cx="3870936" cy="111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4" name="Рисунок 13" descr="D:\old\Рабочий стол\фото школа\хлебзавод\IMG_0385.JPG"/>
          <p:cNvPicPr/>
          <p:nvPr/>
        </p:nvPicPr>
        <p:blipFill>
          <a:blip r:embed="rId8" cstate="print"/>
          <a:srcRect t="13074" r="3347"/>
          <a:stretch>
            <a:fillRect/>
          </a:stretch>
        </p:blipFill>
        <p:spPr bwMode="auto">
          <a:xfrm>
            <a:off x="6490632" y="4071942"/>
            <a:ext cx="265336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6" name="Рисунок 15" descr="D:\old\Рабочий стол\фото школа\хлебзавод\IMG_0388.JPG"/>
          <p:cNvPicPr/>
          <p:nvPr/>
        </p:nvPicPr>
        <p:blipFill>
          <a:blip r:embed="rId9" cstate="print"/>
          <a:srcRect r="10471" b="21095"/>
          <a:stretch>
            <a:fillRect/>
          </a:stretch>
        </p:blipFill>
        <p:spPr bwMode="auto">
          <a:xfrm>
            <a:off x="428596" y="1142984"/>
            <a:ext cx="531263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 descr="D:\old\Рабочий стол\фото школа\хлебзавод\IMG_0361.JPG"/>
          <p:cNvPicPr/>
          <p:nvPr/>
        </p:nvPicPr>
        <p:blipFill>
          <a:blip r:embed="rId10" cstate="print"/>
          <a:srcRect b="28809"/>
          <a:stretch>
            <a:fillRect/>
          </a:stretch>
        </p:blipFill>
        <p:spPr bwMode="auto">
          <a:xfrm>
            <a:off x="1714480" y="3571876"/>
            <a:ext cx="242889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" name="Рисунок 9" descr="D:\old\Рабочий стол\фото школа\хлебзавод\IMG_0359.JPG"/>
          <p:cNvPicPr/>
          <p:nvPr/>
        </p:nvPicPr>
        <p:blipFill>
          <a:blip r:embed="rId11" cstate="print"/>
          <a:srcRect t="7076" b="19328"/>
          <a:stretch>
            <a:fillRect/>
          </a:stretch>
        </p:blipFill>
        <p:spPr bwMode="auto">
          <a:xfrm>
            <a:off x="1643042" y="4714884"/>
            <a:ext cx="250033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Рисунок 7" descr="D:\old\Рабочий стол\фото школа\хлебзавод\IMG_0350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571876"/>
            <a:ext cx="171448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ransition spd="slow" advClick="0" advTm="11000">
    <p:sndAc>
      <p:stSnd>
        <p:snd r:embed="rId2" name="Новая запись 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 descr="C:\Documents and Settings\chip\Рабочий стол\музей хліба\фото\DSC_0039 (1).jpg"/>
          <p:cNvPicPr>
            <a:picLocks noChangeAspect="1" noChangeArrowheads="1"/>
          </p:cNvPicPr>
          <p:nvPr/>
        </p:nvPicPr>
        <p:blipFill>
          <a:blip r:embed="rId3">
            <a:lum bright="2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8686800" cy="8382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i="1" dirty="0" err="1" smtClean="0">
                <a:latin typeface="Constantia" pitchFamily="18" charset="0"/>
              </a:rPr>
              <a:t>Експозиція</a:t>
            </a:r>
            <a:r>
              <a:rPr lang="ru-RU" sz="3200" i="1" dirty="0" smtClean="0">
                <a:latin typeface="Constantia" pitchFamily="18" charset="0"/>
              </a:rPr>
              <a:t> </a:t>
            </a:r>
            <a:r>
              <a:rPr lang="ru-RU" sz="3200" i="1" dirty="0" err="1" smtClean="0">
                <a:latin typeface="Constantia" pitchFamily="18" charset="0"/>
              </a:rPr>
              <a:t>шкільного</a:t>
            </a:r>
            <a:r>
              <a:rPr lang="ru-RU" sz="3200" i="1" dirty="0" smtClean="0">
                <a:latin typeface="Constantia" pitchFamily="18" charset="0"/>
              </a:rPr>
              <a:t> </a:t>
            </a:r>
            <a:br>
              <a:rPr lang="ru-RU" sz="3200" i="1" dirty="0" smtClean="0">
                <a:latin typeface="Constantia" pitchFamily="18" charset="0"/>
              </a:rPr>
            </a:br>
            <a:r>
              <a:rPr lang="ru-RU" sz="3200" i="1" dirty="0" smtClean="0">
                <a:latin typeface="Constantia" pitchFamily="18" charset="0"/>
              </a:rPr>
              <a:t>           музею </a:t>
            </a:r>
            <a:r>
              <a:rPr lang="ru-RU" sz="3200" i="1" dirty="0" err="1" smtClean="0">
                <a:latin typeface="Constantia" pitchFamily="18" charset="0"/>
              </a:rPr>
              <a:t>Хліба</a:t>
            </a:r>
            <a:r>
              <a:rPr lang="ru-RU" sz="3200" i="1" dirty="0" smtClean="0">
                <a:latin typeface="Constantia" pitchFamily="18" charset="0"/>
              </a:rPr>
              <a:t> “</a:t>
            </a:r>
            <a:r>
              <a:rPr lang="ru-RU" sz="3200" i="1" dirty="0" err="1" smtClean="0">
                <a:latin typeface="Constantia" pitchFamily="18" charset="0"/>
              </a:rPr>
              <a:t>Перевесло</a:t>
            </a:r>
            <a:r>
              <a:rPr lang="ru-RU" sz="3200" i="1" dirty="0" smtClean="0">
                <a:latin typeface="Constantia" pitchFamily="18" charset="0"/>
              </a:rPr>
              <a:t>” </a:t>
            </a:r>
            <a:br>
              <a:rPr lang="ru-RU" sz="3200" i="1" dirty="0" smtClean="0">
                <a:latin typeface="Constantia" pitchFamily="18" charset="0"/>
              </a:rPr>
            </a:br>
            <a:r>
              <a:rPr lang="ru-RU" sz="3200" i="1" dirty="0" smtClean="0">
                <a:latin typeface="Constantia" pitchFamily="18" charset="0"/>
              </a:rPr>
              <a:t>                    </a:t>
            </a:r>
            <a:r>
              <a:rPr lang="ru-RU" sz="3200" i="1" dirty="0" err="1" smtClean="0">
                <a:latin typeface="Constantia" pitchFamily="18" charset="0"/>
              </a:rPr>
              <a:t>складається</a:t>
            </a:r>
            <a:r>
              <a:rPr lang="ru-RU" sz="3200" i="1" dirty="0" smtClean="0">
                <a:latin typeface="Constantia" pitchFamily="18" charset="0"/>
              </a:rPr>
              <a:t> </a:t>
            </a:r>
            <a:r>
              <a:rPr lang="ru-RU" sz="3200" i="1" dirty="0" err="1" smtClean="0">
                <a:latin typeface="Constantia" pitchFamily="18" charset="0"/>
              </a:rPr>
              <a:t>з</a:t>
            </a:r>
            <a:r>
              <a:rPr lang="ru-RU" sz="3200" i="1" dirty="0" smtClean="0">
                <a:latin typeface="Constantia" pitchFamily="18" charset="0"/>
              </a:rPr>
              <a:t> </a:t>
            </a:r>
            <a:r>
              <a:rPr lang="ru-RU" sz="3200" i="1" dirty="0" err="1" smtClean="0">
                <a:latin typeface="Constantia" pitchFamily="18" charset="0"/>
              </a:rPr>
              <a:t>п`яти</a:t>
            </a:r>
            <a:r>
              <a:rPr lang="ru-RU" sz="3200" i="1" dirty="0" smtClean="0">
                <a:latin typeface="Constantia" pitchFamily="18" charset="0"/>
              </a:rPr>
              <a:t> </a:t>
            </a:r>
            <a:r>
              <a:rPr lang="ru-RU" sz="3200" i="1" dirty="0" err="1" smtClean="0">
                <a:latin typeface="Constantia" pitchFamily="18" charset="0"/>
              </a:rPr>
              <a:t>відділів</a:t>
            </a:r>
            <a:r>
              <a:rPr lang="ru-RU" sz="3200" i="1" dirty="0" smtClean="0">
                <a:latin typeface="Constantia" pitchFamily="18" charset="0"/>
              </a:rPr>
              <a:t>:</a:t>
            </a:r>
            <a:br>
              <a:rPr lang="ru-RU" sz="3200" i="1" dirty="0" smtClean="0">
                <a:latin typeface="Constantia" pitchFamily="18" charset="0"/>
              </a:rPr>
            </a:br>
            <a:r>
              <a:rPr lang="ru-RU" sz="3200" i="1" dirty="0" smtClean="0"/>
              <a:t> </a:t>
            </a:r>
            <a:endParaRPr lang="ru-RU" sz="32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2357438"/>
            <a:ext cx="8401050" cy="421481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Blip>
                <a:blip r:embed="rId4"/>
              </a:buBlip>
              <a:defRPr/>
            </a:pPr>
            <a:r>
              <a:rPr lang="ru-RU" sz="4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Рідна</a:t>
            </a:r>
            <a:r>
              <a:rPr lang="ru-RU" sz="4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 земля  </a:t>
            </a:r>
          </a:p>
          <a:p>
            <a:pPr fontAlgn="auto">
              <a:spcAft>
                <a:spcPts val="0"/>
              </a:spcAft>
              <a:buFont typeface="Wingdings 2"/>
              <a:buBlip>
                <a:blip r:embed="rId4"/>
              </a:buBlip>
              <a:defRPr/>
            </a:pPr>
            <a:r>
              <a:rPr lang="ru-RU" sz="4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Паростки</a:t>
            </a:r>
            <a:r>
              <a:rPr lang="ru-RU" sz="4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 </a:t>
            </a:r>
            <a:r>
              <a:rPr lang="ru-RU" sz="4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життя</a:t>
            </a:r>
            <a:r>
              <a:rPr lang="ru-RU" sz="4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  </a:t>
            </a:r>
          </a:p>
          <a:p>
            <a:pPr fontAlgn="auto">
              <a:spcAft>
                <a:spcPts val="0"/>
              </a:spcAft>
              <a:buFont typeface="Wingdings 2"/>
              <a:buBlip>
                <a:blip r:embed="rId4"/>
              </a:buBlip>
              <a:defRPr/>
            </a:pPr>
            <a:r>
              <a:rPr lang="ru-RU" sz="4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Жнива </a:t>
            </a:r>
            <a:r>
              <a:rPr lang="ru-RU" sz="4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скорботи</a:t>
            </a:r>
            <a:endParaRPr lang="ru-RU" sz="40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onstantia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Blip>
                <a:blip r:embed="rId4"/>
              </a:buBlip>
              <a:defRPr/>
            </a:pPr>
            <a:r>
              <a:rPr lang="ru-RU" sz="4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Хліб</a:t>
            </a:r>
            <a:r>
              <a:rPr lang="ru-RU" sz="4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 — </a:t>
            </a:r>
            <a:r>
              <a:rPr lang="ru-RU" sz="4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всьому</a:t>
            </a:r>
            <a:r>
              <a:rPr lang="ru-RU" sz="4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  голова</a:t>
            </a:r>
          </a:p>
          <a:p>
            <a:pPr fontAlgn="auto">
              <a:spcAft>
                <a:spcPts val="0"/>
              </a:spcAft>
              <a:buFont typeface="Wingdings 2"/>
              <a:buBlip>
                <a:blip r:embed="rId4"/>
              </a:buBlip>
              <a:defRPr/>
            </a:pPr>
            <a:r>
              <a:rPr lang="ru-RU" sz="4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 </a:t>
            </a:r>
            <a:r>
              <a:rPr lang="uk-UA" sz="4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 Світ мистецтва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uk-UA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</p:spTree>
  </p:cSld>
  <p:clrMapOvr>
    <a:masterClrMapping/>
  </p:clrMapOvr>
  <p:transition spd="slow" advClick="0" advTm="40000">
    <p:sndAc>
      <p:stSnd>
        <p:snd r:embed="rId2" name="Новая запись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841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818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C:\Documents and Settings\chip\Рабочий стол\музей хліба\фото\P110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-214313"/>
            <a:ext cx="9144000" cy="13112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uk-UA" sz="8000" i="1" dirty="0">
                <a:solidFill>
                  <a:srgbClr val="603B14"/>
                </a:solidFill>
                <a:latin typeface="Constantia" pitchFamily="18" charset="0"/>
              </a:rPr>
              <a:t>Ласкаво  просимо !</a:t>
            </a:r>
            <a:endParaRPr lang="ru-RU" sz="8000" i="1" dirty="0">
              <a:solidFill>
                <a:srgbClr val="603B14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686800" cy="8382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/>
            </a:r>
            <a:br>
              <a:rPr lang="ru-RU" sz="6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</a:br>
            <a:r>
              <a:rPr lang="ru-RU" sz="6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nstantia" pitchFamily="18" charset="0"/>
              </a:rPr>
              <a:t>        </a:t>
            </a:r>
            <a:r>
              <a:rPr lang="ru-RU" sz="6000" i="1" dirty="0" err="1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Рідна</a:t>
            </a:r>
            <a:r>
              <a:rPr lang="ru-RU" sz="6000" i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   земля  </a:t>
            </a:r>
            <a:br>
              <a:rPr lang="ru-RU" sz="6000" i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</a:br>
            <a:endParaRPr lang="ru-RU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Рисунок 8" descr="C:\Documents and Settings\chip\Рабочий стол\музей хліба\фото\100_5282.JPG"/>
          <p:cNvPicPr/>
          <p:nvPr/>
        </p:nvPicPr>
        <p:blipFill>
          <a:blip r:embed="rId4"/>
          <a:srcRect l="76528" t="11834" r="5822" b="50432"/>
          <a:stretch>
            <a:fillRect/>
          </a:stretch>
        </p:blipFill>
        <p:spPr bwMode="auto">
          <a:xfrm>
            <a:off x="214282" y="1071546"/>
            <a:ext cx="335755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 descr="C:\Documents and Settings\chip\Рабочий стол\музей хліба\фото\100_5282.JPG"/>
          <p:cNvPicPr/>
          <p:nvPr/>
        </p:nvPicPr>
        <p:blipFill>
          <a:blip r:embed="rId4"/>
          <a:srcRect l="53893" t="11130" r="28013" b="50429"/>
          <a:stretch>
            <a:fillRect/>
          </a:stretch>
        </p:blipFill>
        <p:spPr bwMode="auto">
          <a:xfrm>
            <a:off x="2643174" y="1785926"/>
            <a:ext cx="335758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C:\Documents and Settings\chip\Рабочий стол\музей хліба\фото\100_5282.JPG"/>
          <p:cNvPicPr/>
          <p:nvPr/>
        </p:nvPicPr>
        <p:blipFill>
          <a:blip r:embed="rId5" cstate="print"/>
          <a:srcRect l="11225" t="10638" r="50273" b="51418"/>
          <a:stretch>
            <a:fillRect/>
          </a:stretch>
        </p:blipFill>
        <p:spPr bwMode="auto">
          <a:xfrm>
            <a:off x="5072034" y="3500414"/>
            <a:ext cx="4071966" cy="335758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slow" advClick="0" advTm="28000">
    <p:sndAc>
      <p:stSnd>
        <p:snd r:embed="rId2" name="Новая запись 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2910" y="142852"/>
            <a:ext cx="8258204" cy="84124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i="1" dirty="0" smtClean="0">
                <a:solidFill>
                  <a:schemeClr val="tx1"/>
                </a:solidFill>
                <a:latin typeface="Constantia" pitchFamily="18" charset="0"/>
              </a:rPr>
              <a:t>Рідна   земля</a:t>
            </a:r>
            <a:endParaRPr lang="ru-RU" sz="6000" i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8" name="Рисунок 7" descr="C:\Documents and Settings\chip\Рабочий стол\музей хліба\БУКЛЕТ\DSCN4547.JPG"/>
          <p:cNvPicPr/>
          <p:nvPr/>
        </p:nvPicPr>
        <p:blipFill>
          <a:blip r:embed="rId3">
            <a:lum bright="10000"/>
          </a:blip>
          <a:srcRect l="19127" t="14696" r="23300" b="7113"/>
          <a:stretch>
            <a:fillRect/>
          </a:stretch>
        </p:blipFill>
        <p:spPr bwMode="auto">
          <a:xfrm>
            <a:off x="142844" y="1071546"/>
            <a:ext cx="5572196" cy="3714776"/>
          </a:xfrm>
          <a:prstGeom prst="snip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C:\Documents and Settings\chip\Рабочий стол\музей хліба\фото\100_5294.JPG"/>
          <p:cNvPicPr>
            <a:picLocks noChangeAspect="1" noChangeArrowheads="1"/>
          </p:cNvPicPr>
          <p:nvPr/>
        </p:nvPicPr>
        <p:blipFill>
          <a:blip r:embed="rId4" cstate="print"/>
          <a:srcRect b="44542"/>
          <a:stretch>
            <a:fillRect/>
          </a:stretch>
        </p:blipFill>
        <p:spPr bwMode="auto">
          <a:xfrm rot="463062">
            <a:off x="120319" y="4746584"/>
            <a:ext cx="4864238" cy="20233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Documents and Settings\chip\Рабочий стол\музей хліба\фото\100_5292.JPG"/>
          <p:cNvPicPr>
            <a:picLocks noChangeAspect="1" noChangeArrowheads="1"/>
          </p:cNvPicPr>
          <p:nvPr/>
        </p:nvPicPr>
        <p:blipFill>
          <a:blip r:embed="rId5" cstate="print"/>
          <a:srcRect t="14524" r="35661" b="41813"/>
          <a:stretch>
            <a:fillRect/>
          </a:stretch>
        </p:blipFill>
        <p:spPr bwMode="auto">
          <a:xfrm rot="792147">
            <a:off x="5109955" y="4701158"/>
            <a:ext cx="3860655" cy="1965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Documents and Settings\chip\Рабочий стол\музей хліба\фото\100_5293.JPG"/>
          <p:cNvPicPr/>
          <p:nvPr/>
        </p:nvPicPr>
        <p:blipFill>
          <a:blip r:embed="rId6" cstate="print"/>
          <a:srcRect b="14256"/>
          <a:stretch>
            <a:fillRect/>
          </a:stretch>
        </p:blipFill>
        <p:spPr bwMode="auto">
          <a:xfrm rot="1033352">
            <a:off x="5799560" y="1807742"/>
            <a:ext cx="3352194" cy="204389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67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14290"/>
            <a:ext cx="8186766" cy="8382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i="1" dirty="0" smtClean="0">
                <a:solidFill>
                  <a:schemeClr val="tx1"/>
                </a:solidFill>
                <a:latin typeface="Constantia" pitchFamily="18" charset="0"/>
              </a:rPr>
              <a:t>Рідна</a:t>
            </a:r>
            <a:r>
              <a:rPr lang="uk-UA" sz="6000" i="1" dirty="0" smtClean="0">
                <a:solidFill>
                  <a:schemeClr val="tx1"/>
                </a:solidFill>
              </a:rPr>
              <a:t>  земля</a:t>
            </a:r>
            <a:endParaRPr lang="ru-RU" sz="6000" i="1" dirty="0">
              <a:solidFill>
                <a:schemeClr val="tx1"/>
              </a:solidFill>
            </a:endParaRPr>
          </a:p>
        </p:txBody>
      </p:sp>
      <p:pic>
        <p:nvPicPr>
          <p:cNvPr id="13" name="Рисунок 12" descr="C:\Documents and Settings\chip\Рабочий стол\музей хліба\фото\100_5296.JPG"/>
          <p:cNvPicPr/>
          <p:nvPr/>
        </p:nvPicPr>
        <p:blipFill>
          <a:blip r:embed="rId3" cstate="print"/>
          <a:srcRect l="8379" t="57205" r="33115" b="5677"/>
          <a:stretch>
            <a:fillRect/>
          </a:stretch>
        </p:blipFill>
        <p:spPr bwMode="auto">
          <a:xfrm rot="7217685" flipV="1">
            <a:off x="418910" y="3737830"/>
            <a:ext cx="2047444" cy="2972845"/>
          </a:xfrm>
          <a:prstGeom prst="flowChartMagneticDrum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</p:spPr>
      </p:pic>
      <p:pic>
        <p:nvPicPr>
          <p:cNvPr id="14" name="Рисунок 13" descr="C:\Documents and Settings\chip\Рабочий стол\музей хліба\фото\100_5296.JPG"/>
          <p:cNvPicPr/>
          <p:nvPr/>
        </p:nvPicPr>
        <p:blipFill>
          <a:blip r:embed="rId4" cstate="print"/>
          <a:srcRect l="16812" r="36317" b="63974"/>
          <a:stretch>
            <a:fillRect/>
          </a:stretch>
        </p:blipFill>
        <p:spPr bwMode="auto">
          <a:xfrm rot="19512775">
            <a:off x="6856016" y="4118542"/>
            <a:ext cx="2453640" cy="2514600"/>
          </a:xfrm>
          <a:prstGeom prst="hexagon">
            <a:avLst>
              <a:gd name="adj" fmla="val 23416"/>
              <a:gd name="vf" fmla="val 115470"/>
            </a:avLst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5" name="Рисунок 14" descr="C:\Documents and Settings\chip\Рабочий стол\музей хліба\фото\100_5296.JPG"/>
          <p:cNvPicPr/>
          <p:nvPr/>
        </p:nvPicPr>
        <p:blipFill>
          <a:blip r:embed="rId5" cstate="print"/>
          <a:srcRect l="13980" t="7355" r="32799" b="5649"/>
          <a:stretch>
            <a:fillRect/>
          </a:stretch>
        </p:blipFill>
        <p:spPr bwMode="auto">
          <a:xfrm rot="1541239">
            <a:off x="7086141" y="1069839"/>
            <a:ext cx="1952685" cy="2816253"/>
          </a:xfrm>
          <a:prstGeom prst="flowChartDecision">
            <a:avLst/>
          </a:prstGeom>
          <a:noFill/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rtDeco"/>
          </a:sp3d>
        </p:spPr>
      </p:pic>
      <p:pic>
        <p:nvPicPr>
          <p:cNvPr id="4" name="Содержимое 3" descr="C:\Documents and Settings\chip\Рабочий стол\музей хліба\фото\100_5285.JPG"/>
          <p:cNvPicPr>
            <a:picLocks noGrp="1"/>
          </p:cNvPicPr>
          <p:nvPr>
            <p:ph idx="1"/>
          </p:nvPr>
        </p:nvPicPr>
        <p:blipFill>
          <a:blip r:embed="rId6" cstate="print"/>
          <a:srcRect l="28400" t="47380" r="11635" b="7641"/>
          <a:stretch>
            <a:fillRect/>
          </a:stretch>
        </p:blipFill>
        <p:spPr>
          <a:xfrm>
            <a:off x="2285984" y="1285860"/>
            <a:ext cx="4786346" cy="4786322"/>
          </a:xfrm>
          <a:prstGeom prst="chord">
            <a:avLst>
              <a:gd name="adj1" fmla="val 1844520"/>
              <a:gd name="adj2" fmla="val 781199"/>
            </a:avLst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043890" cy="84124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i="1" dirty="0" smtClean="0">
                <a:solidFill>
                  <a:schemeClr val="tx1"/>
                </a:solidFill>
              </a:rPr>
              <a:t>Паростки   життя</a:t>
            </a:r>
            <a:endParaRPr lang="ru-RU" sz="6000" i="1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C:\Documents and Settings\chip\Рабочий стол\музей хліба\фото\100_5287.JPG"/>
          <p:cNvPicPr/>
          <p:nvPr/>
        </p:nvPicPr>
        <p:blipFill>
          <a:blip r:embed="rId3" cstate="print"/>
          <a:srcRect l="11076" t="-3275" r="9162" b="23362"/>
          <a:stretch>
            <a:fillRect/>
          </a:stretch>
        </p:blipFill>
        <p:spPr bwMode="auto">
          <a:xfrm>
            <a:off x="4500562" y="1357298"/>
            <a:ext cx="3751909" cy="514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 descr="C:\Documents and Settings\chip\Рабочий стол\музей хліба\фото\100_5283.JPG"/>
          <p:cNvPicPr/>
          <p:nvPr/>
        </p:nvPicPr>
        <p:blipFill>
          <a:blip r:embed="rId4" cstate="print"/>
          <a:srcRect l="7088" t="1015" r="33164" b="5736"/>
          <a:stretch>
            <a:fillRect/>
          </a:stretch>
        </p:blipFill>
        <p:spPr bwMode="auto">
          <a:xfrm>
            <a:off x="500034" y="1214422"/>
            <a:ext cx="378621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429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15362" cy="8382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6600" i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Паростки  життя</a:t>
            </a:r>
            <a:endParaRPr lang="ru-RU" sz="6600" i="1" dirty="0">
              <a:solidFill>
                <a:schemeClr val="accent2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67587" name="Picture 3" descr="C:\Documents and Settings\chip\Рабочий стол\музей хліба\БУКЛЕТ\DSCN455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5720" y="1214422"/>
            <a:ext cx="7825797" cy="5429288"/>
          </a:xfrm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 advClick="0" advTm="10000">
    <p:sndAc>
      <p:stSnd>
        <p:snd r:embed="rId2" name="Новая запись 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8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858280" cy="84124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i="1" dirty="0" smtClean="0">
                <a:solidFill>
                  <a:schemeClr val="tx1"/>
                </a:solidFill>
                <a:latin typeface="Constantia" pitchFamily="18" charset="0"/>
              </a:rPr>
              <a:t>Паростки   життя</a:t>
            </a:r>
            <a:endParaRPr lang="ru-RU" sz="6000" i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5" name="Рисунок 4" descr="C:\Documents and Settings\chip\Рабочий стол\музей хліба\БУКЛЕТ\DSCN4554.JPG"/>
          <p:cNvPicPr/>
          <p:nvPr/>
        </p:nvPicPr>
        <p:blipFill>
          <a:blip r:embed="rId5"/>
          <a:srcRect l="32389" t="54915" r="58792" b="18803"/>
          <a:stretch>
            <a:fillRect/>
          </a:stretch>
        </p:blipFill>
        <p:spPr bwMode="auto">
          <a:xfrm>
            <a:off x="1500166" y="3714752"/>
            <a:ext cx="171451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 descr="C:\Documents and Settings\chip\Рабочий стол\музей хліба\БУКЛЕТ\DSCN4560.JPG"/>
          <p:cNvPicPr/>
          <p:nvPr/>
        </p:nvPicPr>
        <p:blipFill>
          <a:blip r:embed="rId6"/>
          <a:srcRect t="3419" r="79056" b="20726"/>
          <a:stretch>
            <a:fillRect/>
          </a:stretch>
        </p:blipFill>
        <p:spPr bwMode="auto">
          <a:xfrm>
            <a:off x="3929058" y="1214422"/>
            <a:ext cx="207170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 descr="C:\Documents and Settings\chip\Рабочий стол\музей хліба\фото\100_5284.JPG"/>
          <p:cNvPicPr/>
          <p:nvPr/>
        </p:nvPicPr>
        <p:blipFill>
          <a:blip r:embed="rId7" cstate="print"/>
          <a:srcRect l="42545" t="30150" r="37455" b="43247"/>
          <a:stretch>
            <a:fillRect/>
          </a:stretch>
        </p:blipFill>
        <p:spPr bwMode="auto">
          <a:xfrm>
            <a:off x="285720" y="1214422"/>
            <a:ext cx="157163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 descr="C:\Documents and Settings\chip\Рабочий стол\музей хліба\фото\100_5311.JPG"/>
          <p:cNvPicPr/>
          <p:nvPr/>
        </p:nvPicPr>
        <p:blipFill>
          <a:blip r:embed="rId8" cstate="print"/>
          <a:srcRect l="31587" t="36966" r="55425" b="36538"/>
          <a:stretch>
            <a:fillRect/>
          </a:stretch>
        </p:blipFill>
        <p:spPr bwMode="auto">
          <a:xfrm>
            <a:off x="6643702" y="3714752"/>
            <a:ext cx="1571636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 advClick="0" advTm="10000">
    <p:sndAc>
      <p:stSnd>
        <p:snd r:embed="rId3" name="Новая запись 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55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155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5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15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Результат пошуку зображень за запитом &quot;фон для презентації про хліб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15370" cy="84124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dirty="0" smtClean="0">
                <a:solidFill>
                  <a:schemeClr val="tx1"/>
                </a:solidFill>
                <a:latin typeface="Constantia" pitchFamily="18" charset="0"/>
              </a:rPr>
              <a:t>Жнива  скорботи</a:t>
            </a:r>
            <a:endParaRPr lang="ru-RU" sz="6000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4" name="Рисунок 3" descr="C:\Documents and Settings\chip\Рабочий стол\музей хліба\БУКЛЕТ\DSCN4560.JPG"/>
          <p:cNvPicPr/>
          <p:nvPr/>
        </p:nvPicPr>
        <p:blipFill>
          <a:blip r:embed="rId3" cstate="print"/>
          <a:srcRect l="21005" t="2778" r="15863" b="3632"/>
          <a:stretch>
            <a:fillRect/>
          </a:stretch>
        </p:blipFill>
        <p:spPr bwMode="auto">
          <a:xfrm>
            <a:off x="5000628" y="2428868"/>
            <a:ext cx="3681412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 descr="C:\Documents and Settings\chip\Рабочий стол\музей хліба\фото\100_5253.JPG"/>
          <p:cNvPicPr/>
          <p:nvPr/>
        </p:nvPicPr>
        <p:blipFill>
          <a:blip r:embed="rId4" cstate="print"/>
          <a:srcRect l="8949" t="4911" r="12451" b="7776"/>
          <a:stretch>
            <a:fillRect/>
          </a:stretch>
        </p:blipFill>
        <p:spPr bwMode="auto">
          <a:xfrm>
            <a:off x="500034" y="1071546"/>
            <a:ext cx="371477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1089</TotalTime>
  <Words>73</Words>
  <PresentationFormat>Экран (4:3)</PresentationFormat>
  <Paragraphs>28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Музей Хліба “Перевесло”</vt:lpstr>
      <vt:lpstr>Експозиція шкільного             музею Хліба “Перевесло”                      складається з п`яти відділів:  </vt:lpstr>
      <vt:lpstr>         Рідна   земля   </vt:lpstr>
      <vt:lpstr>Рідна   земля</vt:lpstr>
      <vt:lpstr>Рідна  земля</vt:lpstr>
      <vt:lpstr>Паростки   життя</vt:lpstr>
      <vt:lpstr>Паростки  життя</vt:lpstr>
      <vt:lpstr>Паростки   життя</vt:lpstr>
      <vt:lpstr>Жнива  скорботи</vt:lpstr>
      <vt:lpstr>Жнива   скорботи</vt:lpstr>
      <vt:lpstr>Хліб – всьому голова</vt:lpstr>
      <vt:lpstr>Слайд 12</vt:lpstr>
      <vt:lpstr>Світ  мистецтва</vt:lpstr>
      <vt:lpstr>Світ   мистецтва</vt:lpstr>
      <vt:lpstr>Світ   мистецтва</vt:lpstr>
      <vt:lpstr>Світ   мистецтва</vt:lpstr>
      <vt:lpstr>Слайд 17</vt:lpstr>
      <vt:lpstr>Подарунки музею</vt:lpstr>
      <vt:lpstr>Від зернини до хлібини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Хліба “Перевесло”</dc:title>
  <cp:lastModifiedBy>maks</cp:lastModifiedBy>
  <cp:revision>90</cp:revision>
  <dcterms:modified xsi:type="dcterms:W3CDTF">2016-02-10T04:25:58Z</dcterms:modified>
</cp:coreProperties>
</file>